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65" r:id="rId1"/>
  </p:sldMasterIdLst>
  <p:sldIdLst>
    <p:sldId id="256" r:id="rId2"/>
    <p:sldId id="257" r:id="rId3"/>
    <p:sldId id="260" r:id="rId4"/>
    <p:sldId id="259" r:id="rId5"/>
    <p:sldId id="258" r:id="rId6"/>
    <p:sldId id="262" r:id="rId7"/>
    <p:sldId id="264" r:id="rId8"/>
    <p:sldId id="265" r:id="rId9"/>
    <p:sldId id="261" r:id="rId10"/>
    <p:sldId id="267" r:id="rId11"/>
    <p:sldId id="272" r:id="rId12"/>
    <p:sldId id="269" r:id="rId13"/>
    <p:sldId id="273" r:id="rId14"/>
    <p:sldId id="275" r:id="rId15"/>
    <p:sldId id="276" r:id="rId16"/>
    <p:sldId id="278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EFA"/>
    <a:srgbClr val="FFFFFF"/>
    <a:srgbClr val="FB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1"/>
    <p:restoredTop sz="94643"/>
  </p:normalViewPr>
  <p:slideViewPr>
    <p:cSldViewPr snapToGrid="0" snapToObjects="1">
      <p:cViewPr varScale="1">
        <p:scale>
          <a:sx n="93" d="100"/>
          <a:sy n="93" d="100"/>
        </p:scale>
        <p:origin x="24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374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7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0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7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3026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976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911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0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9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1098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862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6" r:id="rId1"/>
    <p:sldLayoutId id="2147484667" r:id="rId2"/>
    <p:sldLayoutId id="2147484668" r:id="rId3"/>
    <p:sldLayoutId id="2147484669" r:id="rId4"/>
    <p:sldLayoutId id="2147484670" r:id="rId5"/>
    <p:sldLayoutId id="2147484671" r:id="rId6"/>
    <p:sldLayoutId id="2147484672" r:id="rId7"/>
    <p:sldLayoutId id="2147484673" r:id="rId8"/>
    <p:sldLayoutId id="2147484674" r:id="rId9"/>
    <p:sldLayoutId id="2147484675" r:id="rId10"/>
    <p:sldLayoutId id="2147484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zenoss.org/download/core/drich_slides/DockerSlides.pdf" TargetMode="External"/><Relationship Id="rId2" Type="http://schemas.openxmlformats.org/officeDocument/2006/relationships/hyperlink" Target="https://kubernetes.io/docs/tutorial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mages.i.mesosphere.com/Web/Mesosphere1/%7b99d70011-92e7-44bf-b00b-4774fcab232b%7d_running-kubernetes_oreilly-ebook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081E-702D-B449-9341-534B92530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816" y="1807104"/>
            <a:ext cx="11242430" cy="302280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Containerization</a:t>
            </a:r>
            <a:br>
              <a:rPr lang="en-US" sz="6000" dirty="0"/>
            </a:br>
            <a:r>
              <a:rPr lang="en-US" sz="6000" dirty="0"/>
              <a:t> with</a:t>
            </a:r>
            <a:br>
              <a:rPr lang="en-US" sz="6000" dirty="0"/>
            </a:br>
            <a:r>
              <a:rPr lang="en-US" sz="6000" dirty="0"/>
              <a:t> Kubernetes</a:t>
            </a:r>
          </a:p>
        </p:txBody>
      </p:sp>
    </p:spTree>
    <p:extLst>
      <p:ext uri="{BB962C8B-B14F-4D97-AF65-F5344CB8AC3E}">
        <p14:creationId xmlns:p14="http://schemas.microsoft.com/office/powerpoint/2010/main" val="44083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686A-4F0B-3542-992F-AC358006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004426" cy="797058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Cluster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EAE1-2584-B441-9422-8E3BCC129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626" y="382385"/>
            <a:ext cx="4964320" cy="170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coordinates a highly available cluster of computers that are connected to work as a single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954F0-DDA0-E349-B94F-8DCEEE52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1791804"/>
            <a:ext cx="6263033" cy="4424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9504C5-F89C-A744-8DB4-443CF313113E}"/>
              </a:ext>
            </a:extLst>
          </p:cNvPr>
          <p:cNvSpPr/>
          <p:nvPr/>
        </p:nvSpPr>
        <p:spPr>
          <a:xfrm>
            <a:off x="1251678" y="1665532"/>
            <a:ext cx="526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K8s cluster consists of two types of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coordinates the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Nodes</a:t>
            </a:r>
            <a:r>
              <a:rPr lang="en-US" dirty="0"/>
              <a:t> are the workers that run application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BB77EE-7FA4-334E-80E0-E3C16A03F176}"/>
              </a:ext>
            </a:extLst>
          </p:cNvPr>
          <p:cNvSpPr/>
          <p:nvPr/>
        </p:nvSpPr>
        <p:spPr>
          <a:xfrm>
            <a:off x="1251678" y="3779254"/>
            <a:ext cx="4632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manages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 is a VM or a physical computer that serves as a worker machine in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56061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032F75-F5AC-4D84-98D0-DD0FB8A25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21D3B4-EB95-40D8-ADD4-C28637F87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EC402CCD-3D73-4427-910D-80A619EA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80A28-D5E1-A146-8F60-3D8D918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Pods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409D9-4D38-1348-A7D7-A0C988E1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143900"/>
            <a:ext cx="5978273" cy="42595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FC977-0EFE-8649-91E0-F95EB91E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simplest unit that you can interact with.  You can create, deploy, and delete Pods, and it represents one running process in your cluster.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1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032F75-F5AC-4D84-98D0-DD0FB8A25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1D3B4-EB95-40D8-ADD4-C28637F87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C402CCD-3D73-4427-910D-80A619EA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416DA-5E44-A447-B725-5FF5723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7" y="457200"/>
            <a:ext cx="3514005" cy="1197864"/>
          </a:xfrm>
        </p:spPr>
        <p:txBody>
          <a:bodyPr anchor="t"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050B-1588-784A-BF5B-FEBE813B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4"/>
            <a:ext cx="3090672" cy="3549113"/>
          </a:xfrm>
        </p:spPr>
        <p:txBody>
          <a:bodyPr>
            <a:norm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ReplicaSets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Deployments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DaemonSets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Jobs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Services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79E72-7DBD-E346-AA10-96AF78A2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32" y="1655063"/>
            <a:ext cx="520700" cy="4224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DCF90-9B3F-D74B-B190-0E340F73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8" y="5545479"/>
            <a:ext cx="5207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632BBC-4DA4-4C42-B96D-FE3B1E62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82" y="747840"/>
            <a:ext cx="520700" cy="11783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9756D0-75DD-0648-B32D-5CFB3FA1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82" y="1731340"/>
            <a:ext cx="5816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6485F-41E7-0B46-A291-6CEE39D9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38" y="1476278"/>
            <a:ext cx="9632079" cy="481694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CDC73E-43C3-C24A-A3A6-AAB76654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654" y="180679"/>
            <a:ext cx="9384946" cy="881639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99154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081E-702D-B449-9341-534B92530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812" y="1807104"/>
            <a:ext cx="9641541" cy="302280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KUBERNETES</a:t>
            </a:r>
            <a:br>
              <a:rPr lang="en-US" sz="6000" dirty="0"/>
            </a:br>
            <a:r>
              <a:rPr lang="en-US" sz="6000" dirty="0"/>
              <a:t> HELLO WORLD</a:t>
            </a:r>
            <a:br>
              <a:rPr lang="en-US" sz="6000" dirty="0"/>
            </a:br>
            <a:r>
              <a:rPr lang="en-US" sz="6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9C3FE-0C13-DE4F-9B8A-E7BD5D5E60E2}"/>
              </a:ext>
            </a:extLst>
          </p:cNvPr>
          <p:cNvSpPr txBox="1">
            <a:spLocks/>
          </p:cNvSpPr>
          <p:nvPr/>
        </p:nvSpPr>
        <p:spPr>
          <a:xfrm>
            <a:off x="2138082" y="6003255"/>
            <a:ext cx="8525435" cy="76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https://github.com/KseniiaRyuma/kubernetes_demo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253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81505-B227-AA47-8A70-58E66F6D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9828698" cy="921980"/>
          </a:xfrm>
        </p:spPr>
        <p:txBody>
          <a:bodyPr/>
          <a:lstStyle/>
          <a:p>
            <a:r>
              <a:rPr lang="en-US" dirty="0"/>
              <a:t>Oracle Container Engine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14755-77EE-C543-ACCC-6F5DA8E8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7" y="1304366"/>
            <a:ext cx="10804769" cy="54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9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81505-B227-AA47-8A70-58E66F6D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9828698" cy="921980"/>
          </a:xfrm>
        </p:spPr>
        <p:txBody>
          <a:bodyPr/>
          <a:lstStyle/>
          <a:p>
            <a:r>
              <a:rPr lang="en-US" dirty="0"/>
              <a:t>WHY Oracle Container Engine?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1AC3-388D-B143-AEC7-9C50A3C0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84" y="1304365"/>
            <a:ext cx="10878115" cy="53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10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4A73-78AC-F741-89D2-880C0168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112" y="251791"/>
            <a:ext cx="5198705" cy="1338470"/>
          </a:xfrm>
        </p:spPr>
        <p:txBody>
          <a:bodyPr/>
          <a:lstStyle/>
          <a:p>
            <a:r>
              <a:rPr lang="en-US" sz="6600" dirty="0"/>
              <a:t>Resources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13ACC-0396-9540-868C-90534B0CE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8129" y="1939503"/>
            <a:ext cx="7663609" cy="42360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https://kubernetes.io/docs/tutorials/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http://wiki.zenoss.org/download/core/drich_slides/DockerSlides.pdf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http://images.i.mesosphere.com/Web/Mesosphere1/%7B99d70011-92e7-44bf-b00b-4774fcab232b%7D_running-kubernetes_oreilly-ebook.pdf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/cloud/</a:t>
            </a:r>
            <a:r>
              <a:rPr lang="en-US" dirty="0" err="1"/>
              <a:t>iaas</a:t>
            </a:r>
            <a:r>
              <a:rPr lang="en-US" dirty="0"/>
              <a:t>/container-cloud/</a:t>
            </a:r>
            <a:r>
              <a:rPr lang="en-US" dirty="0" err="1"/>
              <a:t>contu</a:t>
            </a:r>
            <a:r>
              <a:rPr lang="en-US" dirty="0"/>
              <a:t>/getting-</a:t>
            </a:r>
            <a:r>
              <a:rPr lang="en-US" dirty="0" err="1"/>
              <a:t>started.html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5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B9582-CA86-D547-973A-41BE13DF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D2A34-193F-BD42-B7BA-86DBA8102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8019"/>
            <a:ext cx="6450383" cy="519139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is containerization?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Docker is and what it is for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is Kubernetes?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Kubernetes features</a:t>
            </a:r>
          </a:p>
          <a:p>
            <a:pPr lvl="2"/>
            <a:r>
              <a:rPr lang="en-US" sz="2400" dirty="0"/>
              <a:t>Pods</a:t>
            </a:r>
          </a:p>
          <a:p>
            <a:pPr lvl="2"/>
            <a:r>
              <a:rPr lang="en-US" sz="2400" dirty="0"/>
              <a:t>Controllers</a:t>
            </a:r>
          </a:p>
          <a:p>
            <a:pPr lvl="2"/>
            <a:r>
              <a:rPr lang="en-US" sz="2400" dirty="0"/>
              <a:t>A k8s Service</a:t>
            </a:r>
          </a:p>
          <a:p>
            <a:pPr lvl="2"/>
            <a:r>
              <a:rPr lang="en-US" sz="2400" dirty="0"/>
              <a:t>Volumes</a:t>
            </a:r>
          </a:p>
          <a:p>
            <a:pPr lvl="2"/>
            <a:r>
              <a:rPr lang="en-US" sz="2400" dirty="0"/>
              <a:t>Namespace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Kubernetes Demo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CD307-1722-0541-8C16-18D32A8F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63" y="1115619"/>
            <a:ext cx="1441450" cy="140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53A4B-86D9-6048-82C2-9D02BA91C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239" y="3486613"/>
            <a:ext cx="1576265" cy="11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2E19-A59C-D248-BF2C-E6AEE01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71370"/>
            <a:ext cx="9732845" cy="883707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What is containerization?</a:t>
            </a:r>
            <a:br>
              <a:rPr lang="en-US" sz="5400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D5DD3-A7AF-1D44-ADE7-D8334C1D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055078"/>
            <a:ext cx="10410235" cy="51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7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28B0-E19E-4640-900D-5A7F2AECF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6593609" cy="757302"/>
          </a:xfrm>
        </p:spPr>
        <p:txBody>
          <a:bodyPr>
            <a:normAutofit fontScale="90000"/>
          </a:bodyPr>
          <a:lstStyle/>
          <a:p>
            <a:r>
              <a:rPr lang="en-US" dirty="0"/>
              <a:t>VM </a:t>
            </a:r>
            <a:r>
              <a:rPr lang="en-US" cap="none" dirty="0"/>
              <a:t>vs Containers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1AA4D-CD4E-514A-AC15-CC50A29D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285461"/>
            <a:ext cx="9992139" cy="54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6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9061252-6B27-1B4C-BF11-21309129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94" y="1576457"/>
            <a:ext cx="5617541" cy="518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2678FC-76D7-1144-AF84-E67BB7FB1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59" y="3564835"/>
            <a:ext cx="3416300" cy="2570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C15391-8066-DC4A-9527-BD446B659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924" y="3379857"/>
            <a:ext cx="800100" cy="787400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CCE003C8-99C1-DC4F-94FC-C1956779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3028774" cy="1492132"/>
          </a:xfrm>
        </p:spPr>
        <p:txBody>
          <a:bodyPr/>
          <a:lstStyle/>
          <a:p>
            <a:r>
              <a:rPr lang="en-US"/>
              <a:t>Docker</a:t>
            </a:r>
            <a:endParaRPr lang="en-US" dirty="0"/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C0C925FD-14E5-BD4D-8F18-8B7C51AA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460" y="385699"/>
            <a:ext cx="7992975" cy="7539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/>
              <a:t>the default container runtime engine, makes it easy to package an application and push it to a remote registry where it can later be pulled by others.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C11152-EE32-3F48-A6CD-E6D43881A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379" y="2990940"/>
            <a:ext cx="1576265" cy="11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7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335D7-1D28-6C4D-824C-CA9A7F009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4" y="643464"/>
            <a:ext cx="3437290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700" spc="800" dirty="0"/>
              <a:t>What is Docker, and Key Concepts</a:t>
            </a:r>
            <a:br>
              <a:rPr lang="en-US" sz="4700" spc="800" dirty="0"/>
            </a:br>
            <a:endParaRPr lang="en-US" sz="4700" spc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863C4-971A-734A-A912-DEE758EB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1316046"/>
            <a:ext cx="6220332" cy="42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1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863C4-971A-734A-A912-DEE758EB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56" y="1394924"/>
            <a:ext cx="6220332" cy="40894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8B1811-9A64-194B-9827-26C4019451E2}"/>
              </a:ext>
            </a:extLst>
          </p:cNvPr>
          <p:cNvSpPr/>
          <p:nvPr/>
        </p:nvSpPr>
        <p:spPr>
          <a:xfrm>
            <a:off x="361995" y="2276052"/>
            <a:ext cx="32543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Dockerfile</a:t>
            </a:r>
            <a:r>
              <a:rPr lang="en-US" sz="2400" dirty="0">
                <a:solidFill>
                  <a:schemeClr val="bg1"/>
                </a:solidFill>
              </a:rPr>
              <a:t> – is lists of instructions that passed to Docker Engine. It specifies how to build a container.</a:t>
            </a:r>
          </a:p>
        </p:txBody>
      </p:sp>
    </p:spTree>
    <p:extLst>
      <p:ext uri="{BB962C8B-B14F-4D97-AF65-F5344CB8AC3E}">
        <p14:creationId xmlns:p14="http://schemas.microsoft.com/office/powerpoint/2010/main" val="152364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B1811-9A64-194B-9827-26C4019451E2}"/>
              </a:ext>
            </a:extLst>
          </p:cNvPr>
          <p:cNvSpPr/>
          <p:nvPr/>
        </p:nvSpPr>
        <p:spPr>
          <a:xfrm>
            <a:off x="403234" y="1386240"/>
            <a:ext cx="4067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400" spc="800" dirty="0">
                <a:solidFill>
                  <a:schemeClr val="bg1"/>
                </a:solidFill>
              </a:rPr>
              <a:t>Images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400" spc="800" dirty="0">
                <a:solidFill>
                  <a:schemeClr val="bg1"/>
                </a:solidFill>
              </a:rPr>
              <a:t>Layers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400" spc="800" dirty="0">
                <a:solidFill>
                  <a:schemeClr val="bg1"/>
                </a:solidFill>
              </a:rPr>
              <a:t>Containers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AB10E8-D680-3443-935B-7505E590B10E}"/>
              </a:ext>
            </a:extLst>
          </p:cNvPr>
          <p:cNvSpPr/>
          <p:nvPr/>
        </p:nvSpPr>
        <p:spPr>
          <a:xfrm>
            <a:off x="613209" y="3070311"/>
            <a:ext cx="3188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 conceptually similar 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A9C038-A479-FE42-A6E3-BBB60EC51942}"/>
              </a:ext>
            </a:extLst>
          </p:cNvPr>
          <p:cNvSpPr/>
          <p:nvPr/>
        </p:nvSpPr>
        <p:spPr>
          <a:xfrm>
            <a:off x="0" y="40315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Classes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Inheritance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80AB1-1F84-EE48-9475-D0571D78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98" y="1761034"/>
            <a:ext cx="6426200" cy="38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6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55CD8B-D519-1349-9F40-041645B3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618654-D619-E348-A509-D97F64339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37" y="2484117"/>
            <a:ext cx="10870423" cy="4005075"/>
          </a:xfrm>
        </p:spPr>
        <p:txBody>
          <a:bodyPr/>
          <a:lstStyle/>
          <a:p>
            <a:r>
              <a:rPr lang="en-US" dirty="0"/>
              <a:t>Deploys multiple containers either by themselves or as a part of an application across many hosts.</a:t>
            </a:r>
          </a:p>
          <a:p>
            <a:endParaRPr lang="en-US" dirty="0"/>
          </a:p>
          <a:p>
            <a:r>
              <a:rPr lang="en-US" dirty="0"/>
              <a:t>Has the ability to link containers together so that they can communicate with their peers.</a:t>
            </a:r>
          </a:p>
          <a:p>
            <a:endParaRPr lang="en-US" dirty="0"/>
          </a:p>
          <a:p>
            <a:r>
              <a:rPr lang="en-US" dirty="0"/>
              <a:t>Exposes required containers as services to the world outside the cluster.</a:t>
            </a:r>
          </a:p>
          <a:p>
            <a:endParaRPr lang="en-US" dirty="0"/>
          </a:p>
          <a:p>
            <a:r>
              <a:rPr lang="en-US" dirty="0"/>
              <a:t>Scales the cluster up or down.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BE633904-86C9-9F47-85E0-9E6328F286BA}"/>
              </a:ext>
            </a:extLst>
          </p:cNvPr>
          <p:cNvSpPr txBox="1">
            <a:spLocks/>
          </p:cNvSpPr>
          <p:nvPr/>
        </p:nvSpPr>
        <p:spPr>
          <a:xfrm>
            <a:off x="5144830" y="430424"/>
            <a:ext cx="6546575" cy="753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is an open source orchestrator for deploying containerized applications.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63693-335C-E94A-AA08-74F5A38E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955" y="5210541"/>
            <a:ext cx="1441450" cy="14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82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{40D7B542-08EA-8F41-9D68-7B70E8B0B7F1}tf10001071</Template>
  <TotalTime>1255</TotalTime>
  <Words>283</Words>
  <Application>Microsoft Macintosh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Impact</vt:lpstr>
      <vt:lpstr>Wingdings</vt:lpstr>
      <vt:lpstr>Badge</vt:lpstr>
      <vt:lpstr>Containerization  with  Kubernetes</vt:lpstr>
      <vt:lpstr>Content</vt:lpstr>
      <vt:lpstr>What is containerization? </vt:lpstr>
      <vt:lpstr>VM vs Containers</vt:lpstr>
      <vt:lpstr>Docker</vt:lpstr>
      <vt:lpstr>What is Docker, and Key Concepts </vt:lpstr>
      <vt:lpstr>PowerPoint Presentation</vt:lpstr>
      <vt:lpstr>PowerPoint Presentation</vt:lpstr>
      <vt:lpstr>Kubernetes</vt:lpstr>
      <vt:lpstr>Kubernetes Cluster </vt:lpstr>
      <vt:lpstr>Pods</vt:lpstr>
      <vt:lpstr>Controllers</vt:lpstr>
      <vt:lpstr>ARCHITECTURE</vt:lpstr>
      <vt:lpstr>KUBERNETES  HELLO WORLD demo</vt:lpstr>
      <vt:lpstr>Oracle Container Engine</vt:lpstr>
      <vt:lpstr>WHY Oracle Container Engine?</vt:lpstr>
      <vt:lpstr>Resources 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vs. Docker: What Does It Really Mean</dc:title>
  <dc:creator>Paul Dubovsky</dc:creator>
  <cp:lastModifiedBy>Paul Dubovsky</cp:lastModifiedBy>
  <cp:revision>21</cp:revision>
  <dcterms:created xsi:type="dcterms:W3CDTF">2018-08-02T22:53:18Z</dcterms:created>
  <dcterms:modified xsi:type="dcterms:W3CDTF">2018-08-03T20:26:52Z</dcterms:modified>
</cp:coreProperties>
</file>